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notesMasterIdLst>
    <p:notesMasterId r:id="rId3"/>
  </p:notesMasterIdLst>
  <p:sldIdLst>
    <p:sldId id="259" r:id="rId2"/>
  </p:sldIdLst>
  <p:sldSz cx="21386800" cy="30243463"/>
  <p:notesSz cx="6858000" cy="9144000"/>
  <p:defaultTextStyle>
    <a:defPPr>
      <a:defRPr lang="zh-TW"/>
    </a:defPPr>
    <a:lvl1pPr marL="0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3891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7762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1652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5533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69414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43304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17182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91066" algn="l" defTabSz="29477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00246C"/>
    <a:srgbClr val="FFFF66"/>
    <a:srgbClr val="FFFF99"/>
    <a:srgbClr val="FA6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4660"/>
  </p:normalViewPr>
  <p:slideViewPr>
    <p:cSldViewPr>
      <p:cViewPr varScale="1">
        <p:scale>
          <a:sx n="27" d="100"/>
          <a:sy n="27" d="100"/>
        </p:scale>
        <p:origin x="990" y="18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189AD-835C-48B4-96CC-489E3CFF76FA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1921-6BC0-4028-B7E1-0366CBCDB4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5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13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645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459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75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101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917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740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559" algn="l" defTabSz="9136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96547" y="672072"/>
            <a:ext cx="4633807" cy="289127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6447" y="678793"/>
            <a:ext cx="15683653" cy="288993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6547" y="9053459"/>
            <a:ext cx="4633807" cy="8064923"/>
          </a:xfrm>
        </p:spPr>
        <p:txBody>
          <a:bodyPr anchor="ctr">
            <a:normAutofit/>
          </a:bodyPr>
          <a:lstStyle>
            <a:lvl1pPr marL="0" indent="0" algn="l">
              <a:buNone/>
              <a:defRPr sz="6100">
                <a:solidFill>
                  <a:srgbClr val="FFFFFF"/>
                </a:solidFill>
              </a:defRPr>
            </a:lvl1pPr>
            <a:lvl2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9340" y="9053459"/>
            <a:ext cx="14792537" cy="8064923"/>
          </a:xfrm>
        </p:spPr>
        <p:txBody>
          <a:bodyPr/>
          <a:lstStyle>
            <a:lvl1pPr algn="r">
              <a:defRPr sz="13600" spc="484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6447" y="649670"/>
            <a:ext cx="15683653" cy="289127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396547" y="649670"/>
            <a:ext cx="4574974" cy="28912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52994" y="1211143"/>
            <a:ext cx="3920913" cy="2580495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1143"/>
            <a:ext cx="14079643" cy="2580495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96547" y="672072"/>
            <a:ext cx="4633807" cy="28912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6447" y="678793"/>
            <a:ext cx="15683653" cy="28899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2992" y="12754808"/>
            <a:ext cx="3742692" cy="7258431"/>
          </a:xfrm>
        </p:spPr>
        <p:txBody>
          <a:bodyPr anchor="ctr"/>
          <a:lstStyle>
            <a:lvl1pPr marL="0" indent="0">
              <a:buNone/>
              <a:defRPr sz="6500">
                <a:solidFill>
                  <a:schemeClr val="bg2"/>
                </a:solidFill>
              </a:defRPr>
            </a:lvl1pPr>
            <a:lvl2pPr marL="147511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022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533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04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555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06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2577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08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91117" y="12754808"/>
            <a:ext cx="14792537" cy="7258431"/>
          </a:xfrm>
        </p:spPr>
        <p:txBody>
          <a:bodyPr/>
          <a:lstStyle>
            <a:lvl1pPr algn="r">
              <a:defRPr sz="13600" spc="484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581028"/>
            <a:ext cx="9445837" cy="1943646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581028"/>
            <a:ext cx="9445837" cy="1943646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595872"/>
            <a:ext cx="9449551" cy="2821321"/>
          </a:xfrm>
        </p:spPr>
        <p:txBody>
          <a:bodyPr anchor="b"/>
          <a:lstStyle>
            <a:lvl1pPr marL="0" indent="0" algn="ctr">
              <a:buNone/>
              <a:defRPr sz="7700" b="0">
                <a:solidFill>
                  <a:schemeClr val="tx2"/>
                </a:solidFill>
              </a:defRPr>
            </a:lvl1pPr>
            <a:lvl2pPr marL="1475110" indent="0">
              <a:buNone/>
              <a:defRPr sz="6500" b="1"/>
            </a:lvl2pPr>
            <a:lvl3pPr marL="2950220" indent="0">
              <a:buNone/>
              <a:defRPr sz="5800" b="1"/>
            </a:lvl3pPr>
            <a:lvl4pPr marL="4425330" indent="0">
              <a:buNone/>
              <a:defRPr sz="5200" b="1"/>
            </a:lvl4pPr>
            <a:lvl5pPr marL="5900440" indent="0">
              <a:buNone/>
              <a:defRPr sz="5200" b="1"/>
            </a:lvl5pPr>
            <a:lvl6pPr marL="7375550" indent="0">
              <a:buNone/>
              <a:defRPr sz="5200" b="1"/>
            </a:lvl6pPr>
            <a:lvl7pPr marL="8850660" indent="0">
              <a:buNone/>
              <a:defRPr sz="5200" b="1"/>
            </a:lvl7pPr>
            <a:lvl8pPr marL="10325771" indent="0">
              <a:buNone/>
              <a:defRPr sz="5200" b="1"/>
            </a:lvl8pPr>
            <a:lvl9pPr marL="11800881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10753229"/>
            <a:ext cx="9449551" cy="1626286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7595872"/>
            <a:ext cx="9453263" cy="2821321"/>
          </a:xfrm>
        </p:spPr>
        <p:txBody>
          <a:bodyPr anchor="b"/>
          <a:lstStyle>
            <a:lvl1pPr marL="0" indent="0" algn="ctr">
              <a:buNone/>
              <a:defRPr sz="7700" b="0">
                <a:solidFill>
                  <a:schemeClr val="tx2"/>
                </a:solidFill>
              </a:defRPr>
            </a:lvl1pPr>
            <a:lvl2pPr marL="1475110" indent="0">
              <a:buNone/>
              <a:defRPr sz="6500" b="1"/>
            </a:lvl2pPr>
            <a:lvl3pPr marL="2950220" indent="0">
              <a:buNone/>
              <a:defRPr sz="5800" b="1"/>
            </a:lvl3pPr>
            <a:lvl4pPr marL="4425330" indent="0">
              <a:buNone/>
              <a:defRPr sz="5200" b="1"/>
            </a:lvl4pPr>
            <a:lvl5pPr marL="5900440" indent="0">
              <a:buNone/>
              <a:defRPr sz="5200" b="1"/>
            </a:lvl5pPr>
            <a:lvl6pPr marL="7375550" indent="0">
              <a:buNone/>
              <a:defRPr sz="5200" b="1"/>
            </a:lvl6pPr>
            <a:lvl7pPr marL="8850660" indent="0">
              <a:buNone/>
              <a:defRPr sz="5200" b="1"/>
            </a:lvl7pPr>
            <a:lvl8pPr marL="10325771" indent="0">
              <a:buNone/>
              <a:defRPr sz="5200" b="1"/>
            </a:lvl8pPr>
            <a:lvl9pPr marL="11800881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10753229"/>
            <a:ext cx="9453263" cy="1626286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6446" y="665546"/>
            <a:ext cx="20656604" cy="289127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21386800" cy="302434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396547" y="665356"/>
            <a:ext cx="4633807" cy="289127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356447" y="672077"/>
            <a:ext cx="15683653" cy="288993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787" y="1344156"/>
            <a:ext cx="13723197" cy="25811958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45865" y="9395636"/>
            <a:ext cx="3913784" cy="12419982"/>
          </a:xfrm>
        </p:spPr>
        <p:txBody>
          <a:bodyPr tIns="0"/>
          <a:lstStyle>
            <a:lvl1pPr marL="0" indent="0">
              <a:buNone/>
              <a:defRPr sz="4500">
                <a:solidFill>
                  <a:srgbClr val="FFFFFF"/>
                </a:solidFill>
              </a:defRPr>
            </a:lvl1pPr>
            <a:lvl2pPr marL="1475110" indent="0">
              <a:buNone/>
              <a:defRPr sz="3900"/>
            </a:lvl2pPr>
            <a:lvl3pPr marL="2950220" indent="0">
              <a:buNone/>
              <a:defRPr sz="3200"/>
            </a:lvl3pPr>
            <a:lvl4pPr marL="4425330" indent="0">
              <a:buNone/>
              <a:defRPr sz="2900"/>
            </a:lvl4pPr>
            <a:lvl5pPr marL="5900440" indent="0">
              <a:buNone/>
              <a:defRPr sz="2900"/>
            </a:lvl5pPr>
            <a:lvl6pPr marL="7375550" indent="0">
              <a:buNone/>
              <a:defRPr sz="2900"/>
            </a:lvl6pPr>
            <a:lvl7pPr marL="8850660" indent="0">
              <a:buNone/>
              <a:defRPr sz="2900"/>
            </a:lvl7pPr>
            <a:lvl8pPr marL="10325771" indent="0">
              <a:buNone/>
              <a:defRPr sz="2900"/>
            </a:lvl8pPr>
            <a:lvl9pPr marL="11800881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745864" y="2016231"/>
            <a:ext cx="3919183" cy="7379405"/>
          </a:xfrm>
        </p:spPr>
        <p:txBody>
          <a:bodyPr anchor="b"/>
          <a:lstStyle>
            <a:lvl1pPr algn="l">
              <a:defRPr sz="6500" spc="484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1386800" cy="302434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6396547" y="665356"/>
            <a:ext cx="4633807" cy="28912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447" y="672077"/>
            <a:ext cx="15683653" cy="28899309"/>
          </a:xfrm>
        </p:spPr>
        <p:txBody>
          <a:bodyPr anchor="ctr"/>
          <a:lstStyle>
            <a:lvl1pPr marL="0" indent="0" algn="ctr">
              <a:buNone/>
              <a:defRPr sz="10300"/>
            </a:lvl1pPr>
            <a:lvl2pPr marL="1475110" indent="0">
              <a:buNone/>
              <a:defRPr sz="9000"/>
            </a:lvl2pPr>
            <a:lvl3pPr marL="2950220" indent="0">
              <a:buNone/>
              <a:defRPr sz="7700"/>
            </a:lvl3pPr>
            <a:lvl4pPr marL="4425330" indent="0">
              <a:buNone/>
              <a:defRPr sz="6500"/>
            </a:lvl4pPr>
            <a:lvl5pPr marL="5900440" indent="0">
              <a:buNone/>
              <a:defRPr sz="6500"/>
            </a:lvl5pPr>
            <a:lvl6pPr marL="7375550" indent="0">
              <a:buNone/>
              <a:defRPr sz="6500"/>
            </a:lvl6pPr>
            <a:lvl7pPr marL="8850660" indent="0">
              <a:buNone/>
              <a:defRPr sz="6500"/>
            </a:lvl7pPr>
            <a:lvl8pPr marL="10325771" indent="0">
              <a:buNone/>
              <a:defRPr sz="6500"/>
            </a:lvl8pPr>
            <a:lvl9pPr marL="11800881" indent="0">
              <a:buNone/>
              <a:defRPr sz="6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2994" y="9409077"/>
            <a:ext cx="3920913" cy="13105501"/>
          </a:xfrm>
        </p:spPr>
        <p:txBody>
          <a:bodyPr tIns="0"/>
          <a:lstStyle>
            <a:lvl1pPr marL="0" indent="0">
              <a:buNone/>
              <a:defRPr sz="4500">
                <a:solidFill>
                  <a:schemeClr val="tx1"/>
                </a:solidFill>
              </a:defRPr>
            </a:lvl1pPr>
            <a:lvl2pPr marL="1475110" indent="0">
              <a:buNone/>
              <a:defRPr sz="3900"/>
            </a:lvl2pPr>
            <a:lvl3pPr marL="2950220" indent="0">
              <a:buNone/>
              <a:defRPr sz="3200"/>
            </a:lvl3pPr>
            <a:lvl4pPr marL="4425330" indent="0">
              <a:buNone/>
              <a:defRPr sz="2900"/>
            </a:lvl4pPr>
            <a:lvl5pPr marL="5900440" indent="0">
              <a:buNone/>
              <a:defRPr sz="2900"/>
            </a:lvl5pPr>
            <a:lvl6pPr marL="7375550" indent="0">
              <a:buNone/>
              <a:defRPr sz="2900"/>
            </a:lvl6pPr>
            <a:lvl7pPr marL="8850660" indent="0">
              <a:buNone/>
              <a:defRPr sz="2900"/>
            </a:lvl7pPr>
            <a:lvl8pPr marL="10325771" indent="0">
              <a:buNone/>
              <a:defRPr sz="2900"/>
            </a:lvl8pPr>
            <a:lvl9pPr marL="11800881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752994" y="2029672"/>
            <a:ext cx="3920913" cy="7379405"/>
          </a:xfrm>
        </p:spPr>
        <p:txBody>
          <a:bodyPr anchor="b"/>
          <a:lstStyle>
            <a:lvl1pPr algn="l">
              <a:defRPr sz="6500" spc="484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6446" y="7210147"/>
            <a:ext cx="20656604" cy="222503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6445" y="672079"/>
            <a:ext cx="20615077" cy="5937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22" tIns="147511" rIns="295022" bIns="14751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17" y="1569269"/>
            <a:ext cx="19602836" cy="4649829"/>
          </a:xfrm>
          <a:prstGeom prst="rect">
            <a:avLst/>
          </a:prstGeom>
        </p:spPr>
        <p:txBody>
          <a:bodyPr vert="horz" lIns="295022" tIns="147511" rIns="295022" bIns="147511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5" y="7581023"/>
            <a:ext cx="19665128" cy="19436466"/>
          </a:xfrm>
          <a:prstGeom prst="rect">
            <a:avLst/>
          </a:prstGeom>
        </p:spPr>
        <p:txBody>
          <a:bodyPr vert="horz" lIns="295022" tIns="147511" rIns="295022" bIns="147511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466" y="28031209"/>
            <a:ext cx="4990253" cy="1209739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fld id="{A923F876-11E2-4179-BBDF-F792470385B6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3" y="28031209"/>
            <a:ext cx="7841827" cy="1209739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ctr">
              <a:defRPr sz="35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60001" y="28025609"/>
            <a:ext cx="1363493" cy="1209739"/>
          </a:xfrm>
          <a:prstGeom prst="rect">
            <a:avLst/>
          </a:prstGeom>
          <a:ln w="19050">
            <a:noFill/>
          </a:ln>
        </p:spPr>
        <p:txBody>
          <a:bodyPr vert="horz" lIns="295022" tIns="147511" rIns="295022" bIns="147511" rtlCol="0" anchor="ctr"/>
          <a:lstStyle>
            <a:lvl1pPr algn="ctr">
              <a:defRPr sz="3500">
                <a:solidFill>
                  <a:schemeClr val="tx2"/>
                </a:solidFill>
              </a:defRPr>
            </a:lvl1pPr>
          </a:lstStyle>
          <a:p>
            <a:fld id="{5D278EEA-932B-4B70-B43A-6C00482D5E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ctr" defTabSz="2950220" rtl="0" eaLnBrk="1" latinLnBrk="0" hangingPunct="1">
        <a:spcBef>
          <a:spcPct val="0"/>
        </a:spcBef>
        <a:buNone/>
        <a:defRPr sz="10300" kern="1200" cap="all" spc="645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885066" indent="-737555" algn="l" defTabSz="295022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6500" kern="1200" spc="484" baseline="0">
          <a:solidFill>
            <a:schemeClr val="tx2"/>
          </a:solidFill>
          <a:latin typeface="+mn-lt"/>
          <a:ea typeface="+mn-ea"/>
          <a:cs typeface="+mn-cs"/>
        </a:defRPr>
      </a:lvl1pPr>
      <a:lvl2pPr marL="1770132" indent="-590044" algn="l" defTabSz="295022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5800" kern="1200" spc="323" baseline="0">
          <a:solidFill>
            <a:schemeClr val="tx2"/>
          </a:solidFill>
          <a:latin typeface="+mn-lt"/>
          <a:ea typeface="+mn-ea"/>
          <a:cs typeface="+mn-cs"/>
        </a:defRPr>
      </a:lvl2pPr>
      <a:lvl3pPr marL="2655198" indent="-590044" algn="l" defTabSz="295022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5200" kern="1200" spc="323" baseline="0">
          <a:solidFill>
            <a:schemeClr val="tx2"/>
          </a:solidFill>
          <a:latin typeface="+mn-lt"/>
          <a:ea typeface="+mn-ea"/>
          <a:cs typeface="+mn-cs"/>
        </a:defRPr>
      </a:lvl3pPr>
      <a:lvl4pPr marL="3540264" indent="-590044" algn="l" defTabSz="295022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4500" kern="1200">
          <a:solidFill>
            <a:schemeClr val="tx2"/>
          </a:solidFill>
          <a:latin typeface="+mn-lt"/>
          <a:ea typeface="+mn-ea"/>
          <a:cs typeface="+mn-cs"/>
        </a:defRPr>
      </a:lvl4pPr>
      <a:lvl5pPr marL="4130308" indent="-590044" algn="l" defTabSz="295022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4200" kern="1200" spc="323" baseline="0">
          <a:solidFill>
            <a:schemeClr val="tx2"/>
          </a:solidFill>
          <a:latin typeface="+mn-lt"/>
          <a:ea typeface="+mn-ea"/>
          <a:cs typeface="+mn-cs"/>
        </a:defRPr>
      </a:lvl5pPr>
      <a:lvl6pPr marL="5015374" indent="-590044" algn="l" defTabSz="295022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900" kern="1200">
          <a:solidFill>
            <a:schemeClr val="tx2"/>
          </a:solidFill>
          <a:latin typeface="+mn-lt"/>
          <a:ea typeface="+mn-ea"/>
          <a:cs typeface="+mn-cs"/>
        </a:defRPr>
      </a:lvl6pPr>
      <a:lvl7pPr marL="5900440" indent="-590044" algn="l" defTabSz="295022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3900" kern="1200">
          <a:solidFill>
            <a:schemeClr val="tx2"/>
          </a:solidFill>
          <a:latin typeface="+mn-lt"/>
          <a:ea typeface="+mn-ea"/>
          <a:cs typeface="+mn-cs"/>
        </a:defRPr>
      </a:lvl7pPr>
      <a:lvl8pPr marL="6785506" indent="-590044" algn="l" defTabSz="295022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3900" kern="1200">
          <a:solidFill>
            <a:schemeClr val="tx2"/>
          </a:solidFill>
          <a:latin typeface="+mn-lt"/>
          <a:ea typeface="+mn-ea"/>
          <a:cs typeface="+mn-cs"/>
        </a:defRPr>
      </a:lvl8pPr>
      <a:lvl9pPr marL="7670572" indent="-590044" algn="l" defTabSz="295022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3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11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22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33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044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555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066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5771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0881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9305216" y="5976718"/>
            <a:ext cx="184573" cy="3170024"/>
          </a:xfrm>
          <a:prstGeom prst="rect">
            <a:avLst/>
          </a:prstGeom>
          <a:noFill/>
        </p:spPr>
        <p:txBody>
          <a:bodyPr wrap="none" lIns="91362" tIns="45683" rIns="91362" bIns="45683" rtlCol="0">
            <a:spAutoFit/>
          </a:bodyPr>
          <a:lstStyle/>
          <a:p>
            <a:endParaRPr lang="zh-TW" altLang="en-US" sz="20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2" descr="D:\智慧自動化產學技術聯盟\網頁檔案\logo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31" y="1080169"/>
            <a:ext cx="20727245" cy="524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362532" y="11034887"/>
            <a:ext cx="21276084" cy="4647390"/>
          </a:xfrm>
          <a:prstGeom prst="rect">
            <a:avLst/>
          </a:prstGeom>
          <a:noFill/>
        </p:spPr>
        <p:txBody>
          <a:bodyPr wrap="square" lIns="91401" tIns="45702" rIns="91401" bIns="4570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6000" algn="ctr">
              <a:spcBef>
                <a:spcPts val="1200"/>
              </a:spcBef>
              <a:spcAft>
                <a:spcPts val="600"/>
              </a:spcAft>
            </a:pPr>
            <a:r>
              <a:rPr lang="en-US" altLang="zh-TW" sz="9600" b="1" spc="48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RecuDYN</a:t>
            </a:r>
            <a:r>
              <a:rPr lang="en-US" altLang="zh-TW" sz="9600" b="1" spc="48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9600" b="1" spc="48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36000">
              <a:spcBef>
                <a:spcPts val="1200"/>
              </a:spcBef>
              <a:spcAft>
                <a:spcPts val="600"/>
              </a:spcAft>
            </a:pPr>
            <a:r>
              <a:rPr lang="en-US" altLang="zh-TW" sz="8500" b="1" spc="48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en-US" sz="8500" b="1" spc="48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多體動力學分析 應用案例實務分享</a:t>
            </a:r>
          </a:p>
          <a:p>
            <a:pPr marL="36000">
              <a:spcBef>
                <a:spcPts val="1200"/>
              </a:spcBef>
              <a:spcAft>
                <a:spcPts val="600"/>
              </a:spcAft>
            </a:pPr>
            <a:r>
              <a:rPr lang="en-US" altLang="zh-TW" sz="8500" b="1" spc="48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8500" b="1" spc="48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多體動力學新趨勢和整合性分析環境介紹 </a:t>
            </a:r>
            <a:endParaRPr lang="en-US" altLang="zh-TW" sz="8500" b="1" spc="48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362531" y="10376547"/>
            <a:ext cx="19241536" cy="0"/>
          </a:xfrm>
          <a:prstGeom prst="line">
            <a:avLst/>
          </a:prstGeom>
          <a:ln w="53975" cmpd="sng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0" y="16705907"/>
            <a:ext cx="21926648" cy="15481125"/>
          </a:xfrm>
          <a:prstGeom prst="rect">
            <a:avLst/>
          </a:prstGeom>
        </p:spPr>
        <p:txBody>
          <a:bodyPr wrap="square" lIns="91401" tIns="45702" rIns="91401" bIns="45702">
            <a:spAutoFit/>
          </a:bodyPr>
          <a:lstStyle/>
          <a:p>
            <a:pPr marL="1142526" indent="-1044000">
              <a:buFont typeface="Wingdings" panose="05000000000000000000" pitchFamily="2" charset="2"/>
              <a:buChar char="ü"/>
            </a:pPr>
            <a:r>
              <a:rPr lang="zh-TW" altLang="en-US" sz="11600" b="1" spc="48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主講者</a:t>
            </a:r>
            <a:endParaRPr lang="en-US" altLang="zh-TW" sz="11600" b="1" spc="48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algn="ctr"/>
            <a:r>
              <a:rPr lang="zh-TW" altLang="en-US" sz="11600" b="1" spc="48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虎</a:t>
            </a:r>
            <a:r>
              <a:rPr lang="zh-TW" altLang="en-US" sz="11600" b="1" spc="48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門科技股份有限公司</a:t>
            </a:r>
            <a:endParaRPr lang="en-US" altLang="zh-TW" sz="4800" b="1" u="sng" spc="48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algn="ctr"/>
            <a:r>
              <a:rPr lang="zh-TW" altLang="en-US" sz="13900" b="1" u="sng" spc="48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鄒明嘉技術副</a:t>
            </a:r>
            <a:r>
              <a:rPr lang="zh-TW" altLang="en-US" sz="13900" b="1" u="sng" spc="48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理</a:t>
            </a:r>
            <a:endParaRPr lang="en-US" altLang="zh-TW" sz="13900" b="1" u="sng" spc="48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algn="ctr"/>
            <a:endParaRPr lang="en-US" altLang="zh-TW" sz="7200" b="1" spc="48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</a:t>
            </a:r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下午</a:t>
            </a:r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14:10~15:00</a:t>
            </a:r>
          </a:p>
          <a:p>
            <a:pPr algn="ctr"/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 </a:t>
            </a:r>
            <a:r>
              <a:rPr lang="zh-TW" altLang="en-US" sz="11500" b="1" spc="4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 大 學 工學</a:t>
            </a:r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館 三樓</a:t>
            </a:r>
            <a:r>
              <a:rPr lang="en-US" altLang="zh-TW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310</a:t>
            </a:r>
            <a:r>
              <a:rPr lang="zh-TW" altLang="en-US" sz="11500" b="1" spc="4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教室</a:t>
            </a:r>
            <a:endParaRPr lang="en-US" altLang="zh-TW" sz="11500" b="1" spc="4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11500" b="1" spc="48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zh-TW" altLang="en-US" sz="9700" b="1" spc="4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6" name="直線接點 25"/>
          <p:cNvCxnSpPr/>
          <p:nvPr/>
        </p:nvCxnSpPr>
        <p:spPr>
          <a:xfrm>
            <a:off x="1223780" y="10681350"/>
            <a:ext cx="19241536" cy="0"/>
          </a:xfrm>
          <a:prstGeom prst="line">
            <a:avLst/>
          </a:prstGeom>
          <a:ln w="53975" cmpd="sng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105385" y="7206485"/>
            <a:ext cx="19241536" cy="3170062"/>
          </a:xfrm>
          <a:prstGeom prst="rect">
            <a:avLst/>
          </a:prstGeom>
          <a:noFill/>
        </p:spPr>
        <p:txBody>
          <a:bodyPr wrap="square" lIns="91401" tIns="45702" rIns="91401" bIns="4570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0000" b="1" spc="48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教育訓練</a:t>
            </a:r>
            <a:endParaRPr lang="zh-TW" altLang="en-US" sz="20000" b="1" spc="48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70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505</TotalTime>
  <Words>58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KaiTi</vt:lpstr>
      <vt:lpstr>微軟正黑體</vt:lpstr>
      <vt:lpstr>微軟正黑體 Light</vt:lpstr>
      <vt:lpstr>新細明體</vt:lpstr>
      <vt:lpstr>標楷體</vt:lpstr>
      <vt:lpstr>Calibri</vt:lpstr>
      <vt:lpstr>Franklin Gothic Medium</vt:lpstr>
      <vt:lpstr>Times New Roman</vt:lpstr>
      <vt:lpstr>Wingdings</vt:lpstr>
      <vt:lpstr>Wingdings 2</vt:lpstr>
      <vt:lpstr>格線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陳佳玲</dc:creator>
  <cp:lastModifiedBy>PC</cp:lastModifiedBy>
  <cp:revision>48</cp:revision>
  <dcterms:created xsi:type="dcterms:W3CDTF">2015-10-09T15:16:45Z</dcterms:created>
  <dcterms:modified xsi:type="dcterms:W3CDTF">2022-03-24T03:23:47Z</dcterms:modified>
</cp:coreProperties>
</file>