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5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" y="0"/>
            <a:ext cx="9126972" cy="6858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" y="5600107"/>
            <a:ext cx="3377921" cy="125789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52" y="5600106"/>
            <a:ext cx="3607987" cy="1268433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72" y="5600106"/>
            <a:ext cx="3035829" cy="126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15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07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79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77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55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9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41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51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59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26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E3B00-A559-4673-A45C-8015207A52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9D7B-EC8C-452D-8AC9-56942F948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34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新加坡</a:t>
            </a:r>
            <a:r>
              <a:rPr lang="zh-TW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南洋理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工大學</a:t>
            </a:r>
            <a: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(NTU)</a:t>
            </a:r>
            <a:r>
              <a:rPr lang="zh-TW" altLang="en-US" sz="320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春季交換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及審核接受報名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5292" y="1196752"/>
            <a:ext cx="8568952" cy="17526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NTU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全球第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亞洲第一名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大學。</a:t>
            </a:r>
            <a:endParaRPr lang="en-US" altLang="zh-TW" sz="28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繳交</a:t>
            </a:r>
            <a:r>
              <a:rPr lang="zh-TW" altLang="en-US" sz="28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中原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學雜費</a:t>
            </a:r>
            <a:r>
              <a:rPr lang="zh-TW" altLang="en-US" sz="28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即可進入全球最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優質大學修課。</a:t>
            </a:r>
            <a:endParaRPr lang="en-US" altLang="zh-TW" sz="2800" b="1" dirty="0" smtClean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月至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月前往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NTU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專業課程</a:t>
            </a:r>
            <a:endParaRPr lang="en-US" altLang="zh-TW" sz="28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化工系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醫工系、資工系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，大學部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名額。</a:t>
            </a:r>
            <a:endParaRPr lang="en-US" altLang="zh-TW" sz="28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應華系、應外系、心理系、商</a:t>
            </a:r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系、</a:t>
            </a:r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設系、建築系、景觀系，大學部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名額</a:t>
            </a:r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申請者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日前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歷年成績單</a:t>
            </a:r>
            <a:r>
              <a:rPr lang="en-US" altLang="zh-TW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有排名資訊</a:t>
            </a:r>
            <a:r>
              <a:rPr lang="en-US" altLang="zh-TW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英語程度證明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，向工學院登記，再經學系審核遴選。</a:t>
            </a:r>
            <a:endParaRPr lang="en-US" altLang="zh-TW" sz="28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日前由工學院向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NTU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提名。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有疑問請洽工學院張助理</a:t>
            </a:r>
            <a:r>
              <a:rPr lang="en-US" altLang="zh-TW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4003</a:t>
            </a:r>
            <a:r>
              <a:rPr lang="en-US" altLang="zh-TW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請取用右方 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QR code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44" y="5085184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工學院背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工學院背景</Template>
  <TotalTime>237</TotalTime>
  <Words>159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Wingdings</vt:lpstr>
      <vt:lpstr>工學院背景</vt:lpstr>
      <vt:lpstr>2019 新加坡南洋理工大學(NTU)春季交換生 申請及審核接受報名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好消息 新加坡南洋理工</dc:title>
  <dc:creator>張志傑</dc:creator>
  <cp:lastModifiedBy>張志傑</cp:lastModifiedBy>
  <cp:revision>24</cp:revision>
  <cp:lastPrinted>2018-08-21T03:53:41Z</cp:lastPrinted>
  <dcterms:created xsi:type="dcterms:W3CDTF">2018-02-23T06:09:40Z</dcterms:created>
  <dcterms:modified xsi:type="dcterms:W3CDTF">2018-09-21T07:31:28Z</dcterms:modified>
</cp:coreProperties>
</file>